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4"/>
    <p:sldMasterId id="2147483660" r:id="rId5"/>
  </p:sldMasterIdLst>
  <p:notesMasterIdLst>
    <p:notesMasterId r:id="rId15"/>
  </p:notesMasterIdLst>
  <p:sldIdLst>
    <p:sldId id="256" r:id="rId6"/>
    <p:sldId id="270" r:id="rId7"/>
    <p:sldId id="258" r:id="rId8"/>
    <p:sldId id="263" r:id="rId9"/>
    <p:sldId id="271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C2AC64-074E-4A48-979A-30AE174E8A2E}" v="3" dt="2022-12-12T12:13:58.748"/>
    <p1510:client id="{50C88C65-9BA7-47E3-A616-C1FCF3A807FF}" v="304" dt="2023-03-15T09:31:26.644"/>
    <p1510:client id="{577238C1-C3C1-4B10-A801-AB67DD5B2C56}" v="148" dt="2022-12-13T10:28:20.747"/>
    <p1510:client id="{77C4B93E-3997-462A-8868-3CAF47F01722}" v="116" dt="2023-03-15T10:15:40.127"/>
    <p1510:client id="{7AA89298-EFD8-45DF-9B47-D5A88DBA4BCC}" v="164" dt="2022-12-13T15:04:51.136"/>
    <p1510:client id="{8719C158-0238-4A66-90F1-1F9036078D03}" v="2" dt="2023-01-30T23:18:31.338"/>
    <p1510:client id="{8AC65807-5718-4A98-B134-4C6E038283B7}" v="764" dt="2022-12-12T15:45:39.388"/>
    <p1510:client id="{ADA3FF88-A4F4-4C3F-9507-F9D643C0E1CC}" v="707" dt="2022-12-13T10:44:58.772"/>
    <p1510:client id="{B25066B8-985D-4248-B2B5-6606532107F1}" v="12" dt="2023-03-15T10:01:17.666"/>
    <p1510:client id="{C056A6C7-4BB2-4F21-AF86-4CFD2160DFFF}" v="11" dt="2022-12-14T13:10:53.973"/>
    <p1510:client id="{DFEDFF64-57EB-4A35-B420-B3CDB49FC90F}" v="53" dt="2022-12-13T15:01:55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o Lepri - francesco.lepri2@studio.unibo.it" userId="S::francesco.lepri2@studio.unibo.it::8c6adde6-5b13-43fa-b107-3bc9b82dd4cc" providerId="AD" clId="Web-{50C88C65-9BA7-47E3-A616-C1FCF3A807FF}"/>
    <pc:docChg chg="addSld modSld">
      <pc:chgData name="Francesco Lepri - francesco.lepri2@studio.unibo.it" userId="S::francesco.lepri2@studio.unibo.it::8c6adde6-5b13-43fa-b107-3bc9b82dd4cc" providerId="AD" clId="Web-{50C88C65-9BA7-47E3-A616-C1FCF3A807FF}" dt="2023-03-15T09:31:24.863" v="299" actId="20577"/>
      <pc:docMkLst>
        <pc:docMk/>
      </pc:docMkLst>
      <pc:sldChg chg="addSp delSp modSp">
        <pc:chgData name="Francesco Lepri - francesco.lepri2@studio.unibo.it" userId="S::francesco.lepri2@studio.unibo.it::8c6adde6-5b13-43fa-b107-3bc9b82dd4cc" providerId="AD" clId="Web-{50C88C65-9BA7-47E3-A616-C1FCF3A807FF}" dt="2023-03-15T09:29:30.387" v="282"/>
        <pc:sldMkLst>
          <pc:docMk/>
          <pc:sldMk cId="3501548250" sldId="261"/>
        </pc:sldMkLst>
        <pc:spChg chg="mod">
          <ac:chgData name="Francesco Lepri - francesco.lepri2@studio.unibo.it" userId="S::francesco.lepri2@studio.unibo.it::8c6adde6-5b13-43fa-b107-3bc9b82dd4cc" providerId="AD" clId="Web-{50C88C65-9BA7-47E3-A616-C1FCF3A807FF}" dt="2023-03-15T09:29:30.387" v="282"/>
          <ac:spMkLst>
            <pc:docMk/>
            <pc:sldMk cId="3501548250" sldId="261"/>
            <ac:spMk id="2" creationId="{C6CA06F0-A381-0B45-F11E-F32825C17A87}"/>
          </ac:spMkLst>
        </pc:spChg>
        <pc:spChg chg="mod">
          <ac:chgData name="Francesco Lepri - francesco.lepri2@studio.unibo.it" userId="S::francesco.lepri2@studio.unibo.it::8c6adde6-5b13-43fa-b107-3bc9b82dd4cc" providerId="AD" clId="Web-{50C88C65-9BA7-47E3-A616-C1FCF3A807FF}" dt="2023-03-15T09:29:30.387" v="282"/>
          <ac:spMkLst>
            <pc:docMk/>
            <pc:sldMk cId="3501548250" sldId="261"/>
            <ac:spMk id="3" creationId="{0818A4BA-C5B8-F6E9-B574-B2B6A6B1E6A5}"/>
          </ac:spMkLst>
        </pc:spChg>
        <pc:spChg chg="del">
          <ac:chgData name="Francesco Lepri - francesco.lepri2@studio.unibo.it" userId="S::francesco.lepri2@studio.unibo.it::8c6adde6-5b13-43fa-b107-3bc9b82dd4cc" providerId="AD" clId="Web-{50C88C65-9BA7-47E3-A616-C1FCF3A807FF}" dt="2023-03-15T09:29:30.387" v="282"/>
          <ac:spMkLst>
            <pc:docMk/>
            <pc:sldMk cId="3501548250" sldId="261"/>
            <ac:spMk id="9" creationId="{9A724DBA-D2D9-471E-8ED7-2015DDD950DF}"/>
          </ac:spMkLst>
        </pc:spChg>
        <pc:spChg chg="del">
          <ac:chgData name="Francesco Lepri - francesco.lepri2@studio.unibo.it" userId="S::francesco.lepri2@studio.unibo.it::8c6adde6-5b13-43fa-b107-3bc9b82dd4cc" providerId="AD" clId="Web-{50C88C65-9BA7-47E3-A616-C1FCF3A807FF}" dt="2023-03-15T09:29:30.387" v="282"/>
          <ac:spMkLst>
            <pc:docMk/>
            <pc:sldMk cId="3501548250" sldId="261"/>
            <ac:spMk id="11" creationId="{08980754-6F4B-43C9-B9BE-127B6BED6586}"/>
          </ac:spMkLst>
        </pc:spChg>
        <pc:spChg chg="del">
          <ac:chgData name="Francesco Lepri - francesco.lepri2@studio.unibo.it" userId="S::francesco.lepri2@studio.unibo.it::8c6adde6-5b13-43fa-b107-3bc9b82dd4cc" providerId="AD" clId="Web-{50C88C65-9BA7-47E3-A616-C1FCF3A807FF}" dt="2023-03-15T09:29:30.387" v="282"/>
          <ac:spMkLst>
            <pc:docMk/>
            <pc:sldMk cId="3501548250" sldId="261"/>
            <ac:spMk id="13" creationId="{2C1BBA94-3F40-40AA-8BB9-E69E25E537C1}"/>
          </ac:spMkLst>
        </pc:spChg>
        <pc:spChg chg="del">
          <ac:chgData name="Francesco Lepri - francesco.lepri2@studio.unibo.it" userId="S::francesco.lepri2@studio.unibo.it::8c6adde6-5b13-43fa-b107-3bc9b82dd4cc" providerId="AD" clId="Web-{50C88C65-9BA7-47E3-A616-C1FCF3A807FF}" dt="2023-03-15T09:29:30.387" v="282"/>
          <ac:spMkLst>
            <pc:docMk/>
            <pc:sldMk cId="3501548250" sldId="261"/>
            <ac:spMk id="15" creationId="{169CC832-2974-4E8D-90ED-3E2941BA7336}"/>
          </ac:spMkLst>
        </pc:spChg>
        <pc:spChg chg="del">
          <ac:chgData name="Francesco Lepri - francesco.lepri2@studio.unibo.it" userId="S::francesco.lepri2@studio.unibo.it::8c6adde6-5b13-43fa-b107-3bc9b82dd4cc" providerId="AD" clId="Web-{50C88C65-9BA7-47E3-A616-C1FCF3A807FF}" dt="2023-03-15T09:29:30.387" v="282"/>
          <ac:spMkLst>
            <pc:docMk/>
            <pc:sldMk cId="3501548250" sldId="261"/>
            <ac:spMk id="17" creationId="{55222F96-971A-4F90-B841-6BAB416C7AC1}"/>
          </ac:spMkLst>
        </pc:spChg>
        <pc:spChg chg="add">
          <ac:chgData name="Francesco Lepri - francesco.lepri2@studio.unibo.it" userId="S::francesco.lepri2@studio.unibo.it::8c6adde6-5b13-43fa-b107-3bc9b82dd4cc" providerId="AD" clId="Web-{50C88C65-9BA7-47E3-A616-C1FCF3A807FF}" dt="2023-03-15T09:29:30.387" v="282"/>
          <ac:spMkLst>
            <pc:docMk/>
            <pc:sldMk cId="3501548250" sldId="261"/>
            <ac:spMk id="22" creationId="{D2B783EE-0239-4717-BBEA-8C9EAC61C824}"/>
          </ac:spMkLst>
        </pc:spChg>
        <pc:spChg chg="add">
          <ac:chgData name="Francesco Lepri - francesco.lepri2@studio.unibo.it" userId="S::francesco.lepri2@studio.unibo.it::8c6adde6-5b13-43fa-b107-3bc9b82dd4cc" providerId="AD" clId="Web-{50C88C65-9BA7-47E3-A616-C1FCF3A807FF}" dt="2023-03-15T09:29:30.387" v="282"/>
          <ac:spMkLst>
            <pc:docMk/>
            <pc:sldMk cId="3501548250" sldId="261"/>
            <ac:spMk id="24" creationId="{A7B99495-F43F-4D80-A44F-2CB4764EB90B}"/>
          </ac:spMkLst>
        </pc:spChg>
        <pc:spChg chg="add">
          <ac:chgData name="Francesco Lepri - francesco.lepri2@studio.unibo.it" userId="S::francesco.lepri2@studio.unibo.it::8c6adde6-5b13-43fa-b107-3bc9b82dd4cc" providerId="AD" clId="Web-{50C88C65-9BA7-47E3-A616-C1FCF3A807FF}" dt="2023-03-15T09:29:30.387" v="282"/>
          <ac:spMkLst>
            <pc:docMk/>
            <pc:sldMk cId="3501548250" sldId="261"/>
            <ac:spMk id="26" creationId="{70BEB1E7-2F88-40BC-B73D-42E5B6F80BFC}"/>
          </ac:spMkLst>
        </pc:spChg>
        <pc:picChg chg="del">
          <ac:chgData name="Francesco Lepri - francesco.lepri2@studio.unibo.it" userId="S::francesco.lepri2@studio.unibo.it::8c6adde6-5b13-43fa-b107-3bc9b82dd4cc" providerId="AD" clId="Web-{50C88C65-9BA7-47E3-A616-C1FCF3A807FF}" dt="2023-03-15T09:24:29.401" v="279"/>
          <ac:picMkLst>
            <pc:docMk/>
            <pc:sldMk cId="3501548250" sldId="261"/>
            <ac:picMk id="4" creationId="{3BA73A3E-C301-54CF-559D-A4F48FD62614}"/>
          </ac:picMkLst>
        </pc:picChg>
        <pc:picChg chg="add mod">
          <ac:chgData name="Francesco Lepri - francesco.lepri2@studio.unibo.it" userId="S::francesco.lepri2@studio.unibo.it::8c6adde6-5b13-43fa-b107-3bc9b82dd4cc" providerId="AD" clId="Web-{50C88C65-9BA7-47E3-A616-C1FCF3A807FF}" dt="2023-03-15T09:29:30.387" v="282"/>
          <ac:picMkLst>
            <pc:docMk/>
            <pc:sldMk cId="3501548250" sldId="261"/>
            <ac:picMk id="5" creationId="{91673A5C-2CEC-5BC7-15FD-4E000489DFE9}"/>
          </ac:picMkLst>
        </pc:picChg>
        <pc:picChg chg="add mod">
          <ac:chgData name="Francesco Lepri - francesco.lepri2@studio.unibo.it" userId="S::francesco.lepri2@studio.unibo.it::8c6adde6-5b13-43fa-b107-3bc9b82dd4cc" providerId="AD" clId="Web-{50C88C65-9BA7-47E3-A616-C1FCF3A807FF}" dt="2023-03-15T09:29:30.387" v="282"/>
          <ac:picMkLst>
            <pc:docMk/>
            <pc:sldMk cId="3501548250" sldId="261"/>
            <ac:picMk id="6" creationId="{96D06033-0EB0-E3D3-BA35-F13FD1ECBD0C}"/>
          </ac:picMkLst>
        </pc:picChg>
      </pc:sldChg>
      <pc:sldChg chg="modSp new">
        <pc:chgData name="Francesco Lepri - francesco.lepri2@studio.unibo.it" userId="S::francesco.lepri2@studio.unibo.it::8c6adde6-5b13-43fa-b107-3bc9b82dd4cc" providerId="AD" clId="Web-{50C88C65-9BA7-47E3-A616-C1FCF3A807FF}" dt="2023-03-15T09:31:24.863" v="299" actId="20577"/>
        <pc:sldMkLst>
          <pc:docMk/>
          <pc:sldMk cId="3527399424" sldId="271"/>
        </pc:sldMkLst>
        <pc:spChg chg="mod">
          <ac:chgData name="Francesco Lepri - francesco.lepri2@studio.unibo.it" userId="S::francesco.lepri2@studio.unibo.it::8c6adde6-5b13-43fa-b107-3bc9b82dd4cc" providerId="AD" clId="Web-{50C88C65-9BA7-47E3-A616-C1FCF3A807FF}" dt="2023-03-15T09:31:24.863" v="299" actId="20577"/>
          <ac:spMkLst>
            <pc:docMk/>
            <pc:sldMk cId="3527399424" sldId="271"/>
            <ac:spMk id="2" creationId="{910942F0-84FF-A20D-EB9E-32E8F28D6C17}"/>
          </ac:spMkLst>
        </pc:spChg>
      </pc:sldChg>
    </pc:docChg>
  </pc:docChgLst>
  <pc:docChgLst>
    <pc:chgData name="Francesco Lepri - francesco.lepri2@studio.unibo.it" userId="S::francesco.lepri2@studio.unibo.it::8c6adde6-5b13-43fa-b107-3bc9b82dd4cc" providerId="AD" clId="Web-{B25066B8-985D-4248-B2B5-6606532107F1}"/>
    <pc:docChg chg="modSld">
      <pc:chgData name="Francesco Lepri - francesco.lepri2@studio.unibo.it" userId="S::francesco.lepri2@studio.unibo.it::8c6adde6-5b13-43fa-b107-3bc9b82dd4cc" providerId="AD" clId="Web-{B25066B8-985D-4248-B2B5-6606532107F1}" dt="2023-03-15T10:01:17.666" v="10"/>
      <pc:docMkLst>
        <pc:docMk/>
      </pc:docMkLst>
      <pc:sldChg chg="addSp delSp modSp mod setBg">
        <pc:chgData name="Francesco Lepri - francesco.lepri2@studio.unibo.it" userId="S::francesco.lepri2@studio.unibo.it::8c6adde6-5b13-43fa-b107-3bc9b82dd4cc" providerId="AD" clId="Web-{B25066B8-985D-4248-B2B5-6606532107F1}" dt="2023-03-15T10:01:17.666" v="10"/>
        <pc:sldMkLst>
          <pc:docMk/>
          <pc:sldMk cId="3527399424" sldId="271"/>
        </pc:sldMkLst>
        <pc:spChg chg="mod">
          <ac:chgData name="Francesco Lepri - francesco.lepri2@studio.unibo.it" userId="S::francesco.lepri2@studio.unibo.it::8c6adde6-5b13-43fa-b107-3bc9b82dd4cc" providerId="AD" clId="Web-{B25066B8-985D-4248-B2B5-6606532107F1}" dt="2023-03-15T10:01:17.666" v="10"/>
          <ac:spMkLst>
            <pc:docMk/>
            <pc:sldMk cId="3527399424" sldId="271"/>
            <ac:spMk id="2" creationId="{910942F0-84FF-A20D-EB9E-32E8F28D6C17}"/>
          </ac:spMkLst>
        </pc:spChg>
        <pc:spChg chg="del">
          <ac:chgData name="Francesco Lepri - francesco.lepri2@studio.unibo.it" userId="S::francesco.lepri2@studio.unibo.it::8c6adde6-5b13-43fa-b107-3bc9b82dd4cc" providerId="AD" clId="Web-{B25066B8-985D-4248-B2B5-6606532107F1}" dt="2023-03-15T09:59:37.788" v="0"/>
          <ac:spMkLst>
            <pc:docMk/>
            <pc:sldMk cId="3527399424" sldId="271"/>
            <ac:spMk id="3" creationId="{30D8EF20-6AF5-4D21-300F-5FC7F8C37526}"/>
          </ac:spMkLst>
        </pc:spChg>
        <pc:spChg chg="add">
          <ac:chgData name="Francesco Lepri - francesco.lepri2@studio.unibo.it" userId="S::francesco.lepri2@studio.unibo.it::8c6adde6-5b13-43fa-b107-3bc9b82dd4cc" providerId="AD" clId="Web-{B25066B8-985D-4248-B2B5-6606532107F1}" dt="2023-03-15T10:00:24.336" v="2"/>
          <ac:spMkLst>
            <pc:docMk/>
            <pc:sldMk cId="3527399424" sldId="271"/>
            <ac:spMk id="10" creationId="{99ED5833-B85B-4103-8A3B-CAB0308E6C15}"/>
          </ac:spMkLst>
        </pc:spChg>
        <pc:picChg chg="add mod ord">
          <ac:chgData name="Francesco Lepri - francesco.lepri2@studio.unibo.it" userId="S::francesco.lepri2@studio.unibo.it::8c6adde6-5b13-43fa-b107-3bc9b82dd4cc" providerId="AD" clId="Web-{B25066B8-985D-4248-B2B5-6606532107F1}" dt="2023-03-15T10:01:04.713" v="7" actId="14100"/>
          <ac:picMkLst>
            <pc:docMk/>
            <pc:sldMk cId="3527399424" sldId="271"/>
            <ac:picMk id="4" creationId="{1B655377-19D0-9865-FA80-3E5BCCAD81B1}"/>
          </ac:picMkLst>
        </pc:picChg>
        <pc:picChg chg="add mod">
          <ac:chgData name="Francesco Lepri - francesco.lepri2@studio.unibo.it" userId="S::francesco.lepri2@studio.unibo.it::8c6adde6-5b13-43fa-b107-3bc9b82dd4cc" providerId="AD" clId="Web-{B25066B8-985D-4248-B2B5-6606532107F1}" dt="2023-03-15T10:01:11.541" v="9" actId="14100"/>
          <ac:picMkLst>
            <pc:docMk/>
            <pc:sldMk cId="3527399424" sldId="271"/>
            <ac:picMk id="5" creationId="{BDDD01B7-FEF3-2859-72FB-367FAC36A33F}"/>
          </ac:picMkLst>
        </pc:picChg>
      </pc:sldChg>
    </pc:docChg>
  </pc:docChgLst>
  <pc:docChgLst>
    <pc:chgData name="Francesco Lepri - francesco.lepri2@studio.unibo.it" userId="S::francesco.lepri2@studio.unibo.it::8c6adde6-5b13-43fa-b107-3bc9b82dd4cc" providerId="AD" clId="Web-{77C4B93E-3997-462A-8868-3CAF47F01722}"/>
    <pc:docChg chg="modSld">
      <pc:chgData name="Francesco Lepri - francesco.lepri2@studio.unibo.it" userId="S::francesco.lepri2@studio.unibo.it::8c6adde6-5b13-43fa-b107-3bc9b82dd4cc" providerId="AD" clId="Web-{77C4B93E-3997-462A-8868-3CAF47F01722}" dt="2023-03-15T10:15:39.720" v="109" actId="20577"/>
      <pc:docMkLst>
        <pc:docMk/>
      </pc:docMkLst>
      <pc:sldChg chg="modSp">
        <pc:chgData name="Francesco Lepri - francesco.lepri2@studio.unibo.it" userId="S::francesco.lepri2@studio.unibo.it::8c6adde6-5b13-43fa-b107-3bc9b82dd4cc" providerId="AD" clId="Web-{77C4B93E-3997-462A-8868-3CAF47F01722}" dt="2023-03-15T10:15:39.720" v="109" actId="20577"/>
        <pc:sldMkLst>
          <pc:docMk/>
          <pc:sldMk cId="3701158577" sldId="258"/>
        </pc:sldMkLst>
        <pc:spChg chg="mod">
          <ac:chgData name="Francesco Lepri - francesco.lepri2@studio.unibo.it" userId="S::francesco.lepri2@studio.unibo.it::8c6adde6-5b13-43fa-b107-3bc9b82dd4cc" providerId="AD" clId="Web-{77C4B93E-3997-462A-8868-3CAF47F01722}" dt="2023-03-15T10:15:39.720" v="109" actId="20577"/>
          <ac:spMkLst>
            <pc:docMk/>
            <pc:sldMk cId="3701158577" sldId="258"/>
            <ac:spMk id="3" creationId="{F0A928BD-2E1B-B109-AB02-84D40805527A}"/>
          </ac:spMkLst>
        </pc:spChg>
      </pc:sldChg>
      <pc:sldChg chg="modSp">
        <pc:chgData name="Francesco Lepri - francesco.lepri2@studio.unibo.it" userId="S::francesco.lepri2@studio.unibo.it::8c6adde6-5b13-43fa-b107-3bc9b82dd4cc" providerId="AD" clId="Web-{77C4B93E-3997-462A-8868-3CAF47F01722}" dt="2023-03-15T10:13:29.700" v="100" actId="20577"/>
        <pc:sldMkLst>
          <pc:docMk/>
          <pc:sldMk cId="1419341304" sldId="270"/>
        </pc:sldMkLst>
        <pc:spChg chg="mod">
          <ac:chgData name="Francesco Lepri - francesco.lepri2@studio.unibo.it" userId="S::francesco.lepri2@studio.unibo.it::8c6adde6-5b13-43fa-b107-3bc9b82dd4cc" providerId="AD" clId="Web-{77C4B93E-3997-462A-8868-3CAF47F01722}" dt="2023-03-15T10:11:15.055" v="8" actId="20577"/>
          <ac:spMkLst>
            <pc:docMk/>
            <pc:sldMk cId="1419341304" sldId="270"/>
            <ac:spMk id="542" creationId="{00000000-0000-0000-0000-000000000000}"/>
          </ac:spMkLst>
        </pc:spChg>
        <pc:spChg chg="mod">
          <ac:chgData name="Francesco Lepri - francesco.lepri2@studio.unibo.it" userId="S::francesco.lepri2@studio.unibo.it::8c6adde6-5b13-43fa-b107-3bc9b82dd4cc" providerId="AD" clId="Web-{77C4B93E-3997-462A-8868-3CAF47F01722}" dt="2023-03-15T10:12:30.667" v="75" actId="20577"/>
          <ac:spMkLst>
            <pc:docMk/>
            <pc:sldMk cId="1419341304" sldId="270"/>
            <ac:spMk id="543" creationId="{00000000-0000-0000-0000-000000000000}"/>
          </ac:spMkLst>
        </pc:spChg>
        <pc:spChg chg="mod">
          <ac:chgData name="Francesco Lepri - francesco.lepri2@studio.unibo.it" userId="S::francesco.lepri2@studio.unibo.it::8c6adde6-5b13-43fa-b107-3bc9b82dd4cc" providerId="AD" clId="Web-{77C4B93E-3997-462A-8868-3CAF47F01722}" dt="2023-03-15T10:11:23.743" v="18" actId="20577"/>
          <ac:spMkLst>
            <pc:docMk/>
            <pc:sldMk cId="1419341304" sldId="270"/>
            <ac:spMk id="546" creationId="{00000000-0000-0000-0000-000000000000}"/>
          </ac:spMkLst>
        </pc:spChg>
        <pc:spChg chg="mod">
          <ac:chgData name="Francesco Lepri - francesco.lepri2@studio.unibo.it" userId="S::francesco.lepri2@studio.unibo.it::8c6adde6-5b13-43fa-b107-3bc9b82dd4cc" providerId="AD" clId="Web-{77C4B93E-3997-462A-8868-3CAF47F01722}" dt="2023-03-15T10:13:29.700" v="100" actId="20577"/>
          <ac:spMkLst>
            <pc:docMk/>
            <pc:sldMk cId="1419341304" sldId="270"/>
            <ac:spMk id="547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3ABB92-A1F0-4654-BBDF-6EBC6701054E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5B4A9A8-7141-4B83-B746-C87077F2AEB0}">
      <dgm:prSet/>
      <dgm:spPr/>
      <dgm:t>
        <a:bodyPr/>
        <a:lstStyle/>
        <a:p>
          <a:r>
            <a:rPr lang="it-IT"/>
            <a:t>One of the objectives that Start Romagna wants to achieve in the long run is to decrease its overall environmental impact. </a:t>
          </a:r>
          <a:endParaRPr lang="en-US"/>
        </a:p>
      </dgm:t>
    </dgm:pt>
    <dgm:pt modelId="{A0FCE9F6-AB4E-47E5-A307-A81AA74272A0}" type="parTrans" cxnId="{ABA29994-99B1-4E60-A0FA-32B6BACEDE9B}">
      <dgm:prSet/>
      <dgm:spPr/>
      <dgm:t>
        <a:bodyPr/>
        <a:lstStyle/>
        <a:p>
          <a:endParaRPr lang="en-US"/>
        </a:p>
      </dgm:t>
    </dgm:pt>
    <dgm:pt modelId="{5466D06C-2F0A-4F0F-9247-E4D132F829B7}" type="sibTrans" cxnId="{ABA29994-99B1-4E60-A0FA-32B6BACEDE9B}">
      <dgm:prSet/>
      <dgm:spPr/>
      <dgm:t>
        <a:bodyPr/>
        <a:lstStyle/>
        <a:p>
          <a:endParaRPr lang="en-US"/>
        </a:p>
      </dgm:t>
    </dgm:pt>
    <dgm:pt modelId="{E67FC2EA-64B3-451F-800C-556D296AB5FA}">
      <dgm:prSet/>
      <dgm:spPr/>
      <dgm:t>
        <a:bodyPr/>
        <a:lstStyle/>
        <a:p>
          <a:r>
            <a:rPr lang="it-IT"/>
            <a:t>To do so we thought about a "score system" which gives incentives and prizes to all those customers who are willing to buy their tickets through apps and cashless devices. </a:t>
          </a:r>
          <a:endParaRPr lang="en-US"/>
        </a:p>
      </dgm:t>
    </dgm:pt>
    <dgm:pt modelId="{EC0459DB-5619-4383-810D-A672D27B8E47}" type="parTrans" cxnId="{30E10343-34BA-4D40-8393-B33820EC2E10}">
      <dgm:prSet/>
      <dgm:spPr/>
      <dgm:t>
        <a:bodyPr/>
        <a:lstStyle/>
        <a:p>
          <a:endParaRPr lang="en-US"/>
        </a:p>
      </dgm:t>
    </dgm:pt>
    <dgm:pt modelId="{E80677AE-0FAF-4FB7-B4C8-8CDBCA56AFF2}" type="sibTrans" cxnId="{30E10343-34BA-4D40-8393-B33820EC2E10}">
      <dgm:prSet/>
      <dgm:spPr/>
      <dgm:t>
        <a:bodyPr/>
        <a:lstStyle/>
        <a:p>
          <a:endParaRPr lang="en-US"/>
        </a:p>
      </dgm:t>
    </dgm:pt>
    <dgm:pt modelId="{3ADFD8CB-34F2-4323-B6F5-2C8CA234B648}" type="pres">
      <dgm:prSet presAssocID="{E13ABB92-A1F0-4654-BBDF-6EBC6701054E}" presName="Name0" presStyleCnt="0">
        <dgm:presLayoutVars>
          <dgm:dir/>
          <dgm:animLvl val="lvl"/>
          <dgm:resizeHandles val="exact"/>
        </dgm:presLayoutVars>
      </dgm:prSet>
      <dgm:spPr/>
    </dgm:pt>
    <dgm:pt modelId="{061274B5-412B-4F75-8137-529A6F7854BE}" type="pres">
      <dgm:prSet presAssocID="{E67FC2EA-64B3-451F-800C-556D296AB5FA}" presName="boxAndChildren" presStyleCnt="0"/>
      <dgm:spPr/>
    </dgm:pt>
    <dgm:pt modelId="{2883A539-BCF1-4700-AF1E-19D154371415}" type="pres">
      <dgm:prSet presAssocID="{E67FC2EA-64B3-451F-800C-556D296AB5FA}" presName="parentTextBox" presStyleLbl="node1" presStyleIdx="0" presStyleCnt="2"/>
      <dgm:spPr/>
    </dgm:pt>
    <dgm:pt modelId="{AB10B451-494E-460C-8BDC-C71A19D08209}" type="pres">
      <dgm:prSet presAssocID="{5466D06C-2F0A-4F0F-9247-E4D132F829B7}" presName="sp" presStyleCnt="0"/>
      <dgm:spPr/>
    </dgm:pt>
    <dgm:pt modelId="{D7B530A0-30B8-4359-9D75-0FDFF41CAABB}" type="pres">
      <dgm:prSet presAssocID="{95B4A9A8-7141-4B83-B746-C87077F2AEB0}" presName="arrowAndChildren" presStyleCnt="0"/>
      <dgm:spPr/>
    </dgm:pt>
    <dgm:pt modelId="{8C357793-E1D3-440D-84EA-E00D3BA82B0E}" type="pres">
      <dgm:prSet presAssocID="{95B4A9A8-7141-4B83-B746-C87077F2AEB0}" presName="parentTextArrow" presStyleLbl="node1" presStyleIdx="1" presStyleCnt="2"/>
      <dgm:spPr/>
    </dgm:pt>
  </dgm:ptLst>
  <dgm:cxnLst>
    <dgm:cxn modelId="{30E10343-34BA-4D40-8393-B33820EC2E10}" srcId="{E13ABB92-A1F0-4654-BBDF-6EBC6701054E}" destId="{E67FC2EA-64B3-451F-800C-556D296AB5FA}" srcOrd="1" destOrd="0" parTransId="{EC0459DB-5619-4383-810D-A672D27B8E47}" sibTransId="{E80677AE-0FAF-4FB7-B4C8-8CDBCA56AFF2}"/>
    <dgm:cxn modelId="{8156196D-215C-4163-824F-23C2D0AA9AB7}" type="presOf" srcId="{95B4A9A8-7141-4B83-B746-C87077F2AEB0}" destId="{8C357793-E1D3-440D-84EA-E00D3BA82B0E}" srcOrd="0" destOrd="0" presId="urn:microsoft.com/office/officeart/2005/8/layout/process4"/>
    <dgm:cxn modelId="{A2669173-8692-4C97-BA6E-8BDDCB03C458}" type="presOf" srcId="{E13ABB92-A1F0-4654-BBDF-6EBC6701054E}" destId="{3ADFD8CB-34F2-4323-B6F5-2C8CA234B648}" srcOrd="0" destOrd="0" presId="urn:microsoft.com/office/officeart/2005/8/layout/process4"/>
    <dgm:cxn modelId="{ABA29994-99B1-4E60-A0FA-32B6BACEDE9B}" srcId="{E13ABB92-A1F0-4654-BBDF-6EBC6701054E}" destId="{95B4A9A8-7141-4B83-B746-C87077F2AEB0}" srcOrd="0" destOrd="0" parTransId="{A0FCE9F6-AB4E-47E5-A307-A81AA74272A0}" sibTransId="{5466D06C-2F0A-4F0F-9247-E4D132F829B7}"/>
    <dgm:cxn modelId="{054FDDE1-D1C9-43FA-8212-1BFB59607A3E}" type="presOf" srcId="{E67FC2EA-64B3-451F-800C-556D296AB5FA}" destId="{2883A539-BCF1-4700-AF1E-19D154371415}" srcOrd="0" destOrd="0" presId="urn:microsoft.com/office/officeart/2005/8/layout/process4"/>
    <dgm:cxn modelId="{D6D96493-76AA-4F73-85B0-F7C04525ED17}" type="presParOf" srcId="{3ADFD8CB-34F2-4323-B6F5-2C8CA234B648}" destId="{061274B5-412B-4F75-8137-529A6F7854BE}" srcOrd="0" destOrd="0" presId="urn:microsoft.com/office/officeart/2005/8/layout/process4"/>
    <dgm:cxn modelId="{E950E31A-6AAA-43A0-8F68-F764FAC87D1B}" type="presParOf" srcId="{061274B5-412B-4F75-8137-529A6F7854BE}" destId="{2883A539-BCF1-4700-AF1E-19D154371415}" srcOrd="0" destOrd="0" presId="urn:microsoft.com/office/officeart/2005/8/layout/process4"/>
    <dgm:cxn modelId="{919CF13C-A714-41D2-92C6-E62F191384D0}" type="presParOf" srcId="{3ADFD8CB-34F2-4323-B6F5-2C8CA234B648}" destId="{AB10B451-494E-460C-8BDC-C71A19D08209}" srcOrd="1" destOrd="0" presId="urn:microsoft.com/office/officeart/2005/8/layout/process4"/>
    <dgm:cxn modelId="{2A8E3992-652B-46CC-A961-B830AE154168}" type="presParOf" srcId="{3ADFD8CB-34F2-4323-B6F5-2C8CA234B648}" destId="{D7B530A0-30B8-4359-9D75-0FDFF41CAABB}" srcOrd="2" destOrd="0" presId="urn:microsoft.com/office/officeart/2005/8/layout/process4"/>
    <dgm:cxn modelId="{25DEB6E9-3A96-47BD-8313-DD1D706C83BB}" type="presParOf" srcId="{D7B530A0-30B8-4359-9D75-0FDFF41CAABB}" destId="{8C357793-E1D3-440D-84EA-E00D3BA82B0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83A539-BCF1-4700-AF1E-19D154371415}">
      <dsp:nvSpPr>
        <dsp:cNvPr id="0" name=""/>
        <dsp:cNvSpPr/>
      </dsp:nvSpPr>
      <dsp:spPr>
        <a:xfrm>
          <a:off x="0" y="2626263"/>
          <a:ext cx="7911153" cy="1723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To do so we thought about a "score system" which gives incentives and prizes to all those customers who are willing to buy their tickets through apps and cashless devices. </a:t>
          </a:r>
          <a:endParaRPr lang="en-US" sz="2400" kern="1200"/>
        </a:p>
      </dsp:txBody>
      <dsp:txXfrm>
        <a:off x="0" y="2626263"/>
        <a:ext cx="7911153" cy="1723112"/>
      </dsp:txXfrm>
    </dsp:sp>
    <dsp:sp modelId="{8C357793-E1D3-440D-84EA-E00D3BA82B0E}">
      <dsp:nvSpPr>
        <dsp:cNvPr id="0" name=""/>
        <dsp:cNvSpPr/>
      </dsp:nvSpPr>
      <dsp:spPr>
        <a:xfrm rot="10800000">
          <a:off x="0" y="1962"/>
          <a:ext cx="7911153" cy="2650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One of the objectives that Start Romagna wants to achieve in the long run is to decrease its overall environmental impact. </a:t>
          </a:r>
          <a:endParaRPr lang="en-US" sz="2400" kern="1200"/>
        </a:p>
      </dsp:txBody>
      <dsp:txXfrm rot="10800000">
        <a:off x="0" y="1962"/>
        <a:ext cx="7911153" cy="1721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F59FE-F3DF-4772-A21A-5F5B003219F5}" type="datetimeFigureOut">
              <a:t>3/15/2023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BB5403-2889-4EA9-9E43-B9248FB9454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681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03d9f7a28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03d9f7a28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03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6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04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22000" y="2059467"/>
            <a:ext cx="5070800" cy="19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22000" y="4235733"/>
            <a:ext cx="5070800" cy="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92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03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78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31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87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3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16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0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5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5EAA6-0AB0-2210-3BAF-E18C00F42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123" y="845313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>
                <a:cs typeface="Calibri Light"/>
              </a:rPr>
              <a:t>START ROMAGNA</a:t>
            </a:r>
            <a:br>
              <a:rPr lang="en-US" sz="5400">
                <a:cs typeface="Calibri Light"/>
              </a:rPr>
            </a:br>
            <a:endParaRPr lang="en-US" sz="5400"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831096-97A8-3A23-7573-39C92194C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813" y="4432390"/>
            <a:ext cx="4036333" cy="170984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2800" b="1">
                <a:cs typeface="Calibri"/>
              </a:rPr>
              <a:t>Francesco Lepri</a:t>
            </a:r>
          </a:p>
          <a:p>
            <a:pPr algn="l"/>
            <a:r>
              <a:rPr lang="en-US" sz="2800" b="1">
                <a:cs typeface="Calibri"/>
              </a:rPr>
              <a:t>Hassan Diban</a:t>
            </a:r>
          </a:p>
          <a:p>
            <a:pPr algn="l"/>
            <a:r>
              <a:rPr lang="en-US" sz="2800" b="1">
                <a:cs typeface="Calibri"/>
              </a:rPr>
              <a:t>Dalmar Abdi Rage</a:t>
            </a:r>
          </a:p>
          <a:p>
            <a:pPr algn="l"/>
            <a:r>
              <a:rPr lang="en-US" sz="2800" b="1">
                <a:cs typeface="Calibri"/>
              </a:rPr>
              <a:t>Saksham Yoshi</a:t>
            </a:r>
          </a:p>
        </p:txBody>
      </p:sp>
      <p:grpSp>
        <p:nvGrpSpPr>
          <p:cNvPr id="44" name="Group 3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8">
            <a:extLst>
              <a:ext uri="{FF2B5EF4-FFF2-40B4-BE49-F238E27FC236}">
                <a16:creationId xmlns:a16="http://schemas.microsoft.com/office/drawing/2014/main" id="{BF439408-F14A-0FF1-AC3E-A861E667D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6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"/>
          <p:cNvSpPr txBox="1">
            <a:spLocks noGrp="1"/>
          </p:cNvSpPr>
          <p:nvPr>
            <p:ph type="title"/>
          </p:nvPr>
        </p:nvSpPr>
        <p:spPr>
          <a:xfrm>
            <a:off x="947033" y="749652"/>
            <a:ext cx="10298000" cy="64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100"/>
            </a:pPr>
            <a:r>
              <a:rPr lang="en" sz="3800" b="1">
                <a:latin typeface="Calibri"/>
              </a:rPr>
              <a:t>Roadmap &amp; Objectives</a:t>
            </a:r>
          </a:p>
        </p:txBody>
      </p:sp>
      <p:grpSp>
        <p:nvGrpSpPr>
          <p:cNvPr id="520" name="Google Shape;520;p24"/>
          <p:cNvGrpSpPr/>
          <p:nvPr/>
        </p:nvGrpSpPr>
        <p:grpSpPr>
          <a:xfrm>
            <a:off x="0" y="4473068"/>
            <a:ext cx="11244605" cy="1410709"/>
            <a:chOff x="0" y="3354801"/>
            <a:chExt cx="8433454" cy="1058032"/>
          </a:xfrm>
        </p:grpSpPr>
        <p:sp>
          <p:nvSpPr>
            <p:cNvPr id="521" name="Google Shape;521;p24"/>
            <p:cNvSpPr/>
            <p:nvPr/>
          </p:nvSpPr>
          <p:spPr>
            <a:xfrm>
              <a:off x="0" y="3483450"/>
              <a:ext cx="8433454" cy="801090"/>
            </a:xfrm>
            <a:custGeom>
              <a:avLst/>
              <a:gdLst/>
              <a:ahLst/>
              <a:cxnLst/>
              <a:rect l="l" t="t" r="r" b="b"/>
              <a:pathLst>
                <a:path w="273547" h="35267" extrusionOk="0">
                  <a:moveTo>
                    <a:pt x="1" y="1"/>
                  </a:moveTo>
                  <a:lnTo>
                    <a:pt x="1" y="35267"/>
                  </a:lnTo>
                  <a:lnTo>
                    <a:pt x="258962" y="35267"/>
                  </a:lnTo>
                  <a:lnTo>
                    <a:pt x="273547" y="17598"/>
                  </a:lnTo>
                  <a:lnTo>
                    <a:pt x="258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1480" y="3354801"/>
              <a:ext cx="7990427" cy="98409"/>
            </a:xfrm>
            <a:custGeom>
              <a:avLst/>
              <a:gdLst/>
              <a:ahLst/>
              <a:cxnLst/>
              <a:rect l="l" t="t" r="r" b="b"/>
              <a:pathLst>
                <a:path w="259177" h="3192" extrusionOk="0">
                  <a:moveTo>
                    <a:pt x="1" y="0"/>
                  </a:moveTo>
                  <a:lnTo>
                    <a:pt x="1" y="3191"/>
                  </a:lnTo>
                  <a:lnTo>
                    <a:pt x="259176" y="3191"/>
                  </a:lnTo>
                  <a:lnTo>
                    <a:pt x="2591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1480" y="4314794"/>
              <a:ext cx="7990427" cy="98039"/>
            </a:xfrm>
            <a:custGeom>
              <a:avLst/>
              <a:gdLst/>
              <a:ahLst/>
              <a:cxnLst/>
              <a:rect l="l" t="t" r="r" b="b"/>
              <a:pathLst>
                <a:path w="259177" h="3180" extrusionOk="0">
                  <a:moveTo>
                    <a:pt x="1" y="1"/>
                  </a:moveTo>
                  <a:lnTo>
                    <a:pt x="1" y="3180"/>
                  </a:lnTo>
                  <a:lnTo>
                    <a:pt x="259176" y="3180"/>
                  </a:lnTo>
                  <a:lnTo>
                    <a:pt x="259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grpSp>
          <p:nvGrpSpPr>
            <p:cNvPr id="524" name="Google Shape;524;p24"/>
            <p:cNvGrpSpPr/>
            <p:nvPr/>
          </p:nvGrpSpPr>
          <p:grpSpPr>
            <a:xfrm>
              <a:off x="346902" y="3857188"/>
              <a:ext cx="7740127" cy="53613"/>
              <a:chOff x="346902" y="3236710"/>
              <a:chExt cx="7740127" cy="53613"/>
            </a:xfrm>
          </p:grpSpPr>
          <p:sp>
            <p:nvSpPr>
              <p:cNvPr id="525" name="Google Shape;525;p24"/>
              <p:cNvSpPr/>
              <p:nvPr/>
            </p:nvSpPr>
            <p:spPr>
              <a:xfrm>
                <a:off x="3300753" y="3236710"/>
                <a:ext cx="35534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6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26" y="1739"/>
                    </a:lnTo>
                    <a:lnTo>
                      <a:pt x="11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526" name="Google Shape;526;p24"/>
              <p:cNvSpPr/>
              <p:nvPr/>
            </p:nvSpPr>
            <p:spPr>
              <a:xfrm>
                <a:off x="403929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527" name="Google Shape;527;p24"/>
              <p:cNvSpPr/>
              <p:nvPr/>
            </p:nvSpPr>
            <p:spPr>
              <a:xfrm>
                <a:off x="477786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13" y="1739"/>
                    </a:lnTo>
                    <a:lnTo>
                      <a:pt x="115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528" name="Google Shape;528;p24"/>
              <p:cNvSpPr/>
              <p:nvPr/>
            </p:nvSpPr>
            <p:spPr>
              <a:xfrm>
                <a:off x="551640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529" name="Google Shape;529;p24"/>
              <p:cNvSpPr/>
              <p:nvPr/>
            </p:nvSpPr>
            <p:spPr>
              <a:xfrm>
                <a:off x="6254943" y="3236710"/>
                <a:ext cx="35500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5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530" name="Google Shape;530;p24"/>
              <p:cNvSpPr/>
              <p:nvPr/>
            </p:nvSpPr>
            <p:spPr>
              <a:xfrm>
                <a:off x="699351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531" name="Google Shape;531;p24"/>
              <p:cNvSpPr/>
              <p:nvPr/>
            </p:nvSpPr>
            <p:spPr>
              <a:xfrm>
                <a:off x="773205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532" name="Google Shape;532;p24"/>
              <p:cNvSpPr/>
              <p:nvPr/>
            </p:nvSpPr>
            <p:spPr>
              <a:xfrm>
                <a:off x="346902" y="3236710"/>
                <a:ext cx="35500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5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533" name="Google Shape;533;p24"/>
              <p:cNvSpPr/>
              <p:nvPr/>
            </p:nvSpPr>
            <p:spPr>
              <a:xfrm>
                <a:off x="1085103" y="3236710"/>
                <a:ext cx="35534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6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25" y="1739"/>
                    </a:lnTo>
                    <a:lnTo>
                      <a:pt x="115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534" name="Google Shape;534;p24"/>
              <p:cNvSpPr/>
              <p:nvPr/>
            </p:nvSpPr>
            <p:spPr>
              <a:xfrm>
                <a:off x="1823643" y="3236710"/>
                <a:ext cx="35534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6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26" y="1739"/>
                    </a:lnTo>
                    <a:lnTo>
                      <a:pt x="11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535" name="Google Shape;535;p24"/>
              <p:cNvSpPr/>
              <p:nvPr/>
            </p:nvSpPr>
            <p:spPr>
              <a:xfrm>
                <a:off x="2562183" y="3236710"/>
                <a:ext cx="3553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7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26" y="1739"/>
                    </a:lnTo>
                    <a:lnTo>
                      <a:pt x="11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</p:grpSp>
      </p:grpSp>
      <p:grpSp>
        <p:nvGrpSpPr>
          <p:cNvPr id="536" name="Google Shape;536;p24"/>
          <p:cNvGrpSpPr/>
          <p:nvPr/>
        </p:nvGrpSpPr>
        <p:grpSpPr>
          <a:xfrm>
            <a:off x="3517001" y="1969035"/>
            <a:ext cx="2512801" cy="2815325"/>
            <a:chOff x="2637750" y="1476775"/>
            <a:chExt cx="1884600" cy="2111493"/>
          </a:xfrm>
        </p:grpSpPr>
        <p:sp>
          <p:nvSpPr>
            <p:cNvPr id="537" name="Google Shape;537;p24"/>
            <p:cNvSpPr/>
            <p:nvPr/>
          </p:nvSpPr>
          <p:spPr>
            <a:xfrm>
              <a:off x="3277022" y="2565575"/>
              <a:ext cx="606056" cy="1022693"/>
            </a:xfrm>
            <a:custGeom>
              <a:avLst/>
              <a:gdLst/>
              <a:ahLst/>
              <a:cxnLst/>
              <a:rect l="l" t="t" r="r" b="b"/>
              <a:pathLst>
                <a:path w="19658" h="33172" extrusionOk="0">
                  <a:moveTo>
                    <a:pt x="9823" y="1"/>
                  </a:moveTo>
                  <a:cubicBezTo>
                    <a:pt x="4394" y="1"/>
                    <a:pt x="0" y="4394"/>
                    <a:pt x="0" y="9823"/>
                  </a:cubicBezTo>
                  <a:cubicBezTo>
                    <a:pt x="0" y="14598"/>
                    <a:pt x="3393" y="18610"/>
                    <a:pt x="7906" y="19503"/>
                  </a:cubicBezTo>
                  <a:lnTo>
                    <a:pt x="9394" y="33172"/>
                  </a:lnTo>
                  <a:lnTo>
                    <a:pt x="10251" y="33172"/>
                  </a:lnTo>
                  <a:lnTo>
                    <a:pt x="11752" y="19503"/>
                  </a:lnTo>
                  <a:cubicBezTo>
                    <a:pt x="16252" y="18610"/>
                    <a:pt x="19657" y="14598"/>
                    <a:pt x="19657" y="9823"/>
                  </a:cubicBezTo>
                  <a:cubicBezTo>
                    <a:pt x="19657" y="4394"/>
                    <a:pt x="15252" y="1"/>
                    <a:pt x="9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82867" rIns="121900" bIns="121900" anchor="t" anchorCtr="0">
              <a:noAutofit/>
            </a:bodyPr>
            <a:lstStyle/>
            <a:p>
              <a:pPr algn="ctr"/>
              <a:r>
                <a:rPr lang="en" sz="2933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933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8" name="Google Shape;538;p24"/>
            <p:cNvSpPr txBox="1"/>
            <p:nvPr/>
          </p:nvSpPr>
          <p:spPr>
            <a:xfrm>
              <a:off x="2637750" y="147677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5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November</a:t>
              </a:r>
            </a:p>
          </p:txBody>
        </p:sp>
        <p:sp>
          <p:nvSpPr>
            <p:cNvPr id="539" name="Google Shape;539;p24"/>
            <p:cNvSpPr txBox="1"/>
            <p:nvPr/>
          </p:nvSpPr>
          <p:spPr>
            <a:xfrm>
              <a:off x="2637750" y="1823625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Development of Score system and Experience QR code</a:t>
              </a:r>
            </a:p>
          </p:txBody>
        </p:sp>
      </p:grpSp>
      <p:grpSp>
        <p:nvGrpSpPr>
          <p:cNvPr id="540" name="Google Shape;540;p24"/>
          <p:cNvGrpSpPr/>
          <p:nvPr/>
        </p:nvGrpSpPr>
        <p:grpSpPr>
          <a:xfrm>
            <a:off x="6152670" y="1969035"/>
            <a:ext cx="2512801" cy="2815325"/>
            <a:chOff x="4614500" y="1476775"/>
            <a:chExt cx="1884600" cy="2111493"/>
          </a:xfrm>
        </p:grpSpPr>
        <p:sp>
          <p:nvSpPr>
            <p:cNvPr id="541" name="Google Shape;541;p24"/>
            <p:cNvSpPr/>
            <p:nvPr/>
          </p:nvSpPr>
          <p:spPr>
            <a:xfrm>
              <a:off x="5253772" y="2565575"/>
              <a:ext cx="606056" cy="1022693"/>
            </a:xfrm>
            <a:custGeom>
              <a:avLst/>
              <a:gdLst/>
              <a:ahLst/>
              <a:cxnLst/>
              <a:rect l="l" t="t" r="r" b="b"/>
              <a:pathLst>
                <a:path w="19658" h="33172" extrusionOk="0">
                  <a:moveTo>
                    <a:pt x="9835" y="1"/>
                  </a:moveTo>
                  <a:cubicBezTo>
                    <a:pt x="4406" y="1"/>
                    <a:pt x="1" y="4394"/>
                    <a:pt x="1" y="9823"/>
                  </a:cubicBezTo>
                  <a:cubicBezTo>
                    <a:pt x="1" y="14598"/>
                    <a:pt x="3406" y="18610"/>
                    <a:pt x="7906" y="19503"/>
                  </a:cubicBezTo>
                  <a:lnTo>
                    <a:pt x="9407" y="33172"/>
                  </a:lnTo>
                  <a:lnTo>
                    <a:pt x="10264" y="33172"/>
                  </a:lnTo>
                  <a:lnTo>
                    <a:pt x="11752" y="19503"/>
                  </a:lnTo>
                  <a:cubicBezTo>
                    <a:pt x="16265" y="18610"/>
                    <a:pt x="19658" y="14598"/>
                    <a:pt x="19658" y="9823"/>
                  </a:cubicBezTo>
                  <a:cubicBezTo>
                    <a:pt x="19658" y="4394"/>
                    <a:pt x="15265" y="1"/>
                    <a:pt x="9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82867" rIns="121900" bIns="121900" anchor="t" anchorCtr="0">
              <a:noAutofit/>
            </a:bodyPr>
            <a:lstStyle/>
            <a:p>
              <a:pPr algn="ctr"/>
              <a:r>
                <a:rPr lang="en" sz="2933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933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p24"/>
            <p:cNvSpPr txBox="1"/>
            <p:nvPr/>
          </p:nvSpPr>
          <p:spPr>
            <a:xfrm>
              <a:off x="4614500" y="147677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5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Dec/Jan</a:t>
              </a:r>
              <a:endParaRPr lang="en" sz="225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543" name="Google Shape;543;p24"/>
            <p:cNvSpPr txBox="1"/>
            <p:nvPr/>
          </p:nvSpPr>
          <p:spPr>
            <a:xfrm>
              <a:off x="4614500" y="1823625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Collection of data through all Romagna and analysis </a:t>
              </a:r>
              <a:endParaRPr lang="en" sz="1600">
                <a:solidFill>
                  <a:srgbClr val="434343"/>
                </a:solidFill>
                <a:latin typeface="Roboto"/>
                <a:ea typeface="Roboto"/>
                <a:cs typeface="Roboto"/>
              </a:endParaRPr>
            </a:p>
          </p:txBody>
        </p:sp>
      </p:grpSp>
      <p:grpSp>
        <p:nvGrpSpPr>
          <p:cNvPr id="544" name="Google Shape;544;p24"/>
          <p:cNvGrpSpPr/>
          <p:nvPr/>
        </p:nvGrpSpPr>
        <p:grpSpPr>
          <a:xfrm>
            <a:off x="8788337" y="1969035"/>
            <a:ext cx="2512801" cy="2815325"/>
            <a:chOff x="6591250" y="1476775"/>
            <a:chExt cx="1884600" cy="2111493"/>
          </a:xfrm>
        </p:grpSpPr>
        <p:sp>
          <p:nvSpPr>
            <p:cNvPr id="545" name="Google Shape;545;p24"/>
            <p:cNvSpPr/>
            <p:nvPr/>
          </p:nvSpPr>
          <p:spPr>
            <a:xfrm>
              <a:off x="7230522" y="2565575"/>
              <a:ext cx="606056" cy="1022693"/>
            </a:xfrm>
            <a:custGeom>
              <a:avLst/>
              <a:gdLst/>
              <a:ahLst/>
              <a:cxnLst/>
              <a:rect l="l" t="t" r="r" b="b"/>
              <a:pathLst>
                <a:path w="19658" h="33172" extrusionOk="0">
                  <a:moveTo>
                    <a:pt x="9835" y="1"/>
                  </a:moveTo>
                  <a:cubicBezTo>
                    <a:pt x="4406" y="1"/>
                    <a:pt x="0" y="4394"/>
                    <a:pt x="0" y="9823"/>
                  </a:cubicBezTo>
                  <a:cubicBezTo>
                    <a:pt x="0" y="14598"/>
                    <a:pt x="3393" y="18610"/>
                    <a:pt x="7906" y="19503"/>
                  </a:cubicBezTo>
                  <a:lnTo>
                    <a:pt x="9406" y="33172"/>
                  </a:lnTo>
                  <a:lnTo>
                    <a:pt x="10251" y="33172"/>
                  </a:lnTo>
                  <a:lnTo>
                    <a:pt x="11752" y="19503"/>
                  </a:lnTo>
                  <a:cubicBezTo>
                    <a:pt x="16264" y="18610"/>
                    <a:pt x="19657" y="14598"/>
                    <a:pt x="19657" y="9823"/>
                  </a:cubicBezTo>
                  <a:cubicBezTo>
                    <a:pt x="19657" y="4394"/>
                    <a:pt x="15252" y="1"/>
                    <a:pt x="98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82867" rIns="121900" bIns="121900" anchor="t" anchorCtr="0">
              <a:noAutofit/>
            </a:bodyPr>
            <a:lstStyle/>
            <a:p>
              <a:pPr algn="ctr"/>
              <a:r>
                <a:rPr lang="en" sz="2933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2933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6" name="Google Shape;546;p24"/>
            <p:cNvSpPr txBox="1"/>
            <p:nvPr/>
          </p:nvSpPr>
          <p:spPr>
            <a:xfrm>
              <a:off x="6591250" y="147677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5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February</a:t>
              </a:r>
            </a:p>
          </p:txBody>
        </p:sp>
        <p:sp>
          <p:nvSpPr>
            <p:cNvPr id="547" name="Google Shape;547;p24"/>
            <p:cNvSpPr txBox="1"/>
            <p:nvPr/>
          </p:nvSpPr>
          <p:spPr>
            <a:xfrm>
              <a:off x="6591250" y="1823625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Final Report creation and collaboration with other groups</a:t>
              </a:r>
              <a:endParaRPr lang="it-IT"/>
            </a:p>
          </p:txBody>
        </p:sp>
      </p:grpSp>
      <p:grpSp>
        <p:nvGrpSpPr>
          <p:cNvPr id="548" name="Google Shape;548;p24"/>
          <p:cNvGrpSpPr/>
          <p:nvPr/>
        </p:nvGrpSpPr>
        <p:grpSpPr>
          <a:xfrm>
            <a:off x="881333" y="1969035"/>
            <a:ext cx="2512801" cy="2815325"/>
            <a:chOff x="661000" y="1476775"/>
            <a:chExt cx="1884600" cy="2111493"/>
          </a:xfrm>
        </p:grpSpPr>
        <p:sp>
          <p:nvSpPr>
            <p:cNvPr id="549" name="Google Shape;549;p24"/>
            <p:cNvSpPr/>
            <p:nvPr/>
          </p:nvSpPr>
          <p:spPr>
            <a:xfrm>
              <a:off x="1300265" y="2565575"/>
              <a:ext cx="606056" cy="1022693"/>
            </a:xfrm>
            <a:custGeom>
              <a:avLst/>
              <a:gdLst/>
              <a:ahLst/>
              <a:cxnLst/>
              <a:rect l="l" t="t" r="r" b="b"/>
              <a:pathLst>
                <a:path w="19658" h="33172" extrusionOk="0">
                  <a:moveTo>
                    <a:pt x="9835" y="1"/>
                  </a:moveTo>
                  <a:cubicBezTo>
                    <a:pt x="4406" y="1"/>
                    <a:pt x="1" y="4394"/>
                    <a:pt x="1" y="9823"/>
                  </a:cubicBezTo>
                  <a:cubicBezTo>
                    <a:pt x="1" y="14598"/>
                    <a:pt x="3394" y="18610"/>
                    <a:pt x="7906" y="19503"/>
                  </a:cubicBezTo>
                  <a:lnTo>
                    <a:pt x="9407" y="33172"/>
                  </a:lnTo>
                  <a:lnTo>
                    <a:pt x="10252" y="33172"/>
                  </a:lnTo>
                  <a:lnTo>
                    <a:pt x="11752" y="19503"/>
                  </a:lnTo>
                  <a:cubicBezTo>
                    <a:pt x="16265" y="18610"/>
                    <a:pt x="19658" y="14598"/>
                    <a:pt x="19658" y="9823"/>
                  </a:cubicBezTo>
                  <a:cubicBezTo>
                    <a:pt x="19658" y="4394"/>
                    <a:pt x="15253" y="1"/>
                    <a:pt x="9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82867" rIns="121900" bIns="121900" anchor="t" anchorCtr="0">
              <a:noAutofit/>
            </a:bodyPr>
            <a:lstStyle/>
            <a:p>
              <a:pPr algn="ctr"/>
              <a:r>
                <a:rPr lang="en" sz="2933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933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50" name="Google Shape;550;p24"/>
            <p:cNvSpPr txBox="1"/>
            <p:nvPr/>
          </p:nvSpPr>
          <p:spPr>
            <a:xfrm>
              <a:off x="661000" y="147677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5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October</a:t>
              </a:r>
            </a:p>
          </p:txBody>
        </p:sp>
        <p:sp>
          <p:nvSpPr>
            <p:cNvPr id="551" name="Google Shape;551;p24"/>
            <p:cNvSpPr txBox="1"/>
            <p:nvPr/>
          </p:nvSpPr>
          <p:spPr>
            <a:xfrm>
              <a:off x="661000" y="1823625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Creation of Cashless payment Questionnaire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341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7475A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F002409-8A59-F3AF-D408-E7460C4B7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it-IT" b="1" err="1">
                <a:solidFill>
                  <a:srgbClr val="FFFFFF"/>
                </a:solidFill>
                <a:cs typeface="Calibri Light"/>
              </a:rPr>
              <a:t>Our</a:t>
            </a:r>
            <a:r>
              <a:rPr lang="it-IT" b="1">
                <a:solidFill>
                  <a:srgbClr val="FFFFFF"/>
                </a:solidFill>
                <a:cs typeface="Calibri Light"/>
              </a:rPr>
              <a:t> </a:t>
            </a:r>
            <a:r>
              <a:rPr lang="it-IT" b="1" err="1">
                <a:solidFill>
                  <a:srgbClr val="FFFFFF"/>
                </a:solidFill>
                <a:cs typeface="Calibri Light"/>
              </a:rPr>
              <a:t>Questionnaire</a:t>
            </a:r>
            <a:endParaRPr lang="it-IT" b="1" err="1">
              <a:solidFill>
                <a:srgbClr val="FFFFFF"/>
              </a:solidFill>
            </a:endParaRPr>
          </a:p>
        </p:txBody>
      </p:sp>
      <p:pic>
        <p:nvPicPr>
          <p:cNvPr id="4" name="Immagine 4" descr="Matita e foglio di test a scelta multipla">
            <a:extLst>
              <a:ext uri="{FF2B5EF4-FFF2-40B4-BE49-F238E27FC236}">
                <a16:creationId xmlns:a16="http://schemas.microsoft.com/office/drawing/2014/main" id="{08A860B0-59C0-808E-3E60-CD70F14AE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2" r="1" b="6673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A928BD-2E1B-B109-AB02-84D408055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it-IT" sz="2000">
                <a:solidFill>
                  <a:srgbClr val="FFFFFF"/>
                </a:solidFill>
                <a:cs typeface="Calibri"/>
              </a:rPr>
              <a:t>The 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main</a:t>
            </a:r>
            <a:r>
              <a:rPr lang="it-IT" sz="2000">
                <a:solidFill>
                  <a:srgbClr val="FFFFFF"/>
                </a:solidFill>
                <a:cs typeface="Calibri"/>
              </a:rPr>
              <a:t> 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objective</a:t>
            </a:r>
            <a:r>
              <a:rPr lang="it-IT" sz="2000">
                <a:solidFill>
                  <a:srgbClr val="FFFFFF"/>
                </a:solidFill>
                <a:cs typeface="Calibri"/>
              </a:rPr>
              <a:t> of the 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questionnaire</a:t>
            </a:r>
            <a:r>
              <a:rPr lang="it-IT" sz="2000">
                <a:solidFill>
                  <a:srgbClr val="FFFFFF"/>
                </a:solidFill>
                <a:cs typeface="Calibri"/>
              </a:rPr>
              <a:t> 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is</a:t>
            </a:r>
            <a:r>
              <a:rPr lang="it-IT" sz="2000">
                <a:solidFill>
                  <a:srgbClr val="FFFFFF"/>
                </a:solidFill>
                <a:cs typeface="Calibri"/>
              </a:rPr>
              <a:t> to 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understand</a:t>
            </a:r>
            <a:r>
              <a:rPr lang="it-IT" sz="2000">
                <a:solidFill>
                  <a:srgbClr val="FFFFFF"/>
                </a:solidFill>
                <a:cs typeface="Calibri"/>
              </a:rPr>
              <a:t> 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why</a:t>
            </a:r>
            <a:r>
              <a:rPr lang="it-IT" sz="2000">
                <a:solidFill>
                  <a:srgbClr val="FFFFFF"/>
                </a:solidFill>
                <a:cs typeface="Calibri"/>
              </a:rPr>
              <a:t> people use or 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don't</a:t>
            </a:r>
            <a:r>
              <a:rPr lang="it-IT" sz="2000">
                <a:solidFill>
                  <a:srgbClr val="FFFFFF"/>
                </a:solidFill>
                <a:cs typeface="Calibri"/>
              </a:rPr>
              <a:t> use the online 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applications</a:t>
            </a:r>
            <a:r>
              <a:rPr lang="it-IT" sz="2000">
                <a:solidFill>
                  <a:srgbClr val="FFFFFF"/>
                </a:solidFill>
                <a:cs typeface="Calibri"/>
              </a:rPr>
              <a:t> and the 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Startap</a:t>
            </a:r>
            <a:r>
              <a:rPr lang="it-IT" sz="2000">
                <a:solidFill>
                  <a:srgbClr val="FFFFFF"/>
                </a:solidFill>
                <a:cs typeface="Calibri"/>
              </a:rPr>
              <a:t> device 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present</a:t>
            </a:r>
            <a:r>
              <a:rPr lang="it-IT" sz="2000">
                <a:solidFill>
                  <a:srgbClr val="FFFFFF"/>
                </a:solidFill>
                <a:cs typeface="Calibri"/>
              </a:rPr>
              <a:t> 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onboard</a:t>
            </a:r>
            <a:r>
              <a:rPr lang="it-IT" sz="2000">
                <a:solidFill>
                  <a:srgbClr val="FFFFFF"/>
                </a:solidFill>
                <a:cs typeface="Calibri"/>
              </a:rPr>
              <a:t>. </a:t>
            </a:r>
          </a:p>
          <a:p>
            <a:pPr marL="0" indent="0">
              <a:buNone/>
            </a:pPr>
            <a:endParaRPr lang="it-IT" sz="20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it-IT" sz="2000">
                <a:solidFill>
                  <a:srgbClr val="FFFFFF"/>
                </a:solidFill>
                <a:cs typeface="Calibri"/>
              </a:rPr>
              <a:t>To do so 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we</a:t>
            </a:r>
            <a:r>
              <a:rPr lang="it-IT" sz="2000">
                <a:solidFill>
                  <a:srgbClr val="FFFFFF"/>
                </a:solidFill>
                <a:cs typeface="Calibri"/>
              </a:rPr>
              <a:t> 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collected</a:t>
            </a:r>
            <a:r>
              <a:rPr lang="it-IT" sz="2000">
                <a:solidFill>
                  <a:srgbClr val="FFFFFF"/>
                </a:solidFill>
                <a:cs typeface="Calibri"/>
              </a:rPr>
              <a:t> 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as</a:t>
            </a:r>
            <a:r>
              <a:rPr lang="it-IT" sz="2000">
                <a:solidFill>
                  <a:srgbClr val="FFFFFF"/>
                </a:solidFill>
                <a:cs typeface="Calibri"/>
              </a:rPr>
              <a:t> 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many</a:t>
            </a:r>
            <a:r>
              <a:rPr lang="it-IT" sz="2000">
                <a:solidFill>
                  <a:srgbClr val="FFFFFF"/>
                </a:solidFill>
                <a:cs typeface="Calibri"/>
              </a:rPr>
              <a:t> data 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as</a:t>
            </a:r>
            <a:r>
              <a:rPr lang="it-IT" sz="2000">
                <a:solidFill>
                  <a:srgbClr val="FFFFFF"/>
                </a:solidFill>
                <a:cs typeface="Calibri"/>
              </a:rPr>
              <a:t> 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possible</a:t>
            </a:r>
            <a:r>
              <a:rPr lang="it-IT" sz="2000">
                <a:solidFill>
                  <a:srgbClr val="FFFFFF"/>
                </a:solidFill>
                <a:cs typeface="Calibri"/>
              </a:rPr>
              <a:t> to 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have</a:t>
            </a:r>
            <a:r>
              <a:rPr lang="it-IT" sz="2000">
                <a:solidFill>
                  <a:srgbClr val="FFFFFF"/>
                </a:solidFill>
                <a:cs typeface="Calibri"/>
              </a:rPr>
              <a:t> a clear vision in mind of 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what</a:t>
            </a:r>
            <a:r>
              <a:rPr lang="it-IT" sz="2000">
                <a:solidFill>
                  <a:srgbClr val="FFFFFF"/>
                </a:solidFill>
                <a:cs typeface="Calibri"/>
              </a:rPr>
              <a:t> 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were</a:t>
            </a:r>
            <a:r>
              <a:rPr lang="it-IT" sz="2000">
                <a:solidFill>
                  <a:srgbClr val="FFFFFF"/>
                </a:solidFill>
                <a:cs typeface="Calibri"/>
              </a:rPr>
              <a:t> the 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main</a:t>
            </a:r>
            <a:r>
              <a:rPr lang="it-IT" sz="2000">
                <a:solidFill>
                  <a:srgbClr val="FFFFFF"/>
                </a:solidFill>
                <a:cs typeface="Calibri"/>
              </a:rPr>
              <a:t> 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problems</a:t>
            </a:r>
            <a:r>
              <a:rPr lang="it-IT" sz="2000">
                <a:solidFill>
                  <a:srgbClr val="FFFFFF"/>
                </a:solidFill>
                <a:cs typeface="Calibri"/>
              </a:rPr>
              <a:t> to </a:t>
            </a:r>
            <a:r>
              <a:rPr lang="it-IT" sz="2000" err="1">
                <a:solidFill>
                  <a:srgbClr val="FFFFFF"/>
                </a:solidFill>
                <a:cs typeface="Calibri"/>
              </a:rPr>
              <a:t>overcome</a:t>
            </a:r>
            <a:r>
              <a:rPr lang="it-IT" sz="2000">
                <a:solidFill>
                  <a:srgbClr val="FFFFFF"/>
                </a:solidFill>
                <a:cs typeface="Calibri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701158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7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9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F4689C-D6FB-CE42-B701-0E37DDE34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</a:rPr>
              <a:t>Some key questions</a:t>
            </a:r>
          </a:p>
        </p:txBody>
      </p:sp>
      <p:pic>
        <p:nvPicPr>
          <p:cNvPr id="11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8E9D2FB8-9F11-4D8A-BF81-7D18892F5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1077612"/>
            <a:ext cx="3425609" cy="2457874"/>
          </a:xfrm>
          <a:prstGeom prst="rect">
            <a:avLst/>
          </a:prstGeom>
        </p:spPr>
      </p:pic>
      <p:pic>
        <p:nvPicPr>
          <p:cNvPr id="12" name="Immagine 12">
            <a:extLst>
              <a:ext uri="{FF2B5EF4-FFF2-40B4-BE49-F238E27FC236}">
                <a16:creationId xmlns:a16="http://schemas.microsoft.com/office/drawing/2014/main" id="{1F7EA55F-C76D-548A-BA8E-4EC690783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1177844"/>
            <a:ext cx="3433324" cy="2257410"/>
          </a:xfrm>
          <a:prstGeom prst="rect">
            <a:avLst/>
          </a:prstGeom>
        </p:spPr>
      </p:pic>
      <p:cxnSp>
        <p:nvCxnSpPr>
          <p:cNvPr id="17" name="Straight Connector 21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603DFE5-2DCB-29D6-BB4D-A5258D4CE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25" y="895099"/>
            <a:ext cx="3423916" cy="2867528"/>
          </a:xfrm>
          <a:prstGeom prst="rect">
            <a:avLst/>
          </a:prstGeom>
        </p:spPr>
      </p:pic>
      <p:cxnSp>
        <p:nvCxnSpPr>
          <p:cNvPr id="19" name="Straight Connector 23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781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10942F0-84FF-A20D-EB9E-32E8F28D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/>
              <a:t>Analysis results and considerations</a:t>
            </a:r>
          </a:p>
        </p:txBody>
      </p:sp>
      <p:pic>
        <p:nvPicPr>
          <p:cNvPr id="4" name="Immagine 4" descr="Immagine che contiene grafico, grafico a torta&#10;&#10;Descrizione generata automaticamente">
            <a:extLst>
              <a:ext uri="{FF2B5EF4-FFF2-40B4-BE49-F238E27FC236}">
                <a16:creationId xmlns:a16="http://schemas.microsoft.com/office/drawing/2014/main" id="{1B655377-19D0-9865-FA80-3E5BCCAD8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9" y="1864987"/>
            <a:ext cx="6350620" cy="4625959"/>
          </a:xfrm>
          <a:prstGeom prst="rect">
            <a:avLst/>
          </a:prstGeom>
        </p:spPr>
      </p:pic>
      <p:pic>
        <p:nvPicPr>
          <p:cNvPr id="5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DDD01B7-FEF3-2859-72FB-367FAC36A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297" y="2900619"/>
            <a:ext cx="5569469" cy="31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99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24638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7E9EAD7-2F80-A98A-BD10-B94DA946E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it-IT" b="1">
                <a:solidFill>
                  <a:srgbClr val="FFFFFF"/>
                </a:solidFill>
                <a:cs typeface="Calibri Light"/>
              </a:rPr>
              <a:t>The </a:t>
            </a:r>
            <a:r>
              <a:rPr lang="it-IT" b="1" err="1">
                <a:solidFill>
                  <a:srgbClr val="FFFFFF"/>
                </a:solidFill>
                <a:cs typeface="Calibri Light"/>
              </a:rPr>
              <a:t>customer's</a:t>
            </a:r>
            <a:r>
              <a:rPr lang="it-IT" b="1">
                <a:solidFill>
                  <a:srgbClr val="FFFFFF"/>
                </a:solidFill>
                <a:cs typeface="Calibri Light"/>
              </a:rPr>
              <a:t> </a:t>
            </a:r>
            <a:r>
              <a:rPr lang="it-IT" b="1" err="1">
                <a:solidFill>
                  <a:srgbClr val="FFFFFF"/>
                </a:solidFill>
                <a:cs typeface="Calibri Light"/>
              </a:rPr>
              <a:t>experience</a:t>
            </a:r>
            <a:r>
              <a:rPr lang="it-IT" b="1">
                <a:solidFill>
                  <a:srgbClr val="FFFFFF"/>
                </a:solidFill>
                <a:cs typeface="Calibri Light"/>
              </a:rPr>
              <a:t> </a:t>
            </a:r>
            <a:r>
              <a:rPr lang="it-IT" b="1" err="1">
                <a:solidFill>
                  <a:srgbClr val="FFFFFF"/>
                </a:solidFill>
                <a:cs typeface="Calibri Light"/>
              </a:rPr>
              <a:t>onboard</a:t>
            </a:r>
            <a:endParaRPr lang="it-IT" b="1" err="1">
              <a:solidFill>
                <a:srgbClr val="FFFFFF"/>
              </a:solidFill>
            </a:endParaRPr>
          </a:p>
        </p:txBody>
      </p:sp>
      <p:pic>
        <p:nvPicPr>
          <p:cNvPr id="4" name="Immagine 4" descr="Persona che indossa una maschera in metropolitana">
            <a:extLst>
              <a:ext uri="{FF2B5EF4-FFF2-40B4-BE49-F238E27FC236}">
                <a16:creationId xmlns:a16="http://schemas.microsoft.com/office/drawing/2014/main" id="{429E9BDC-E220-0E7F-3342-7CCB67CDE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7" r="1" b="4025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C5BE-DBC9-6969-92C0-835344EF3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To 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understand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what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 customers 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feel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when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 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using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 Start Romagna services 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we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 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created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 a brief 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questionnaire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 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that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will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 be 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available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 to 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all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 customers 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onboard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 thanks to the use of 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their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 smartphones and 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our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 QR code. </a:t>
            </a:r>
            <a:endParaRPr lang="it-IT" sz="20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The customers 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will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have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 the 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possibility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 to rate the Bus 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according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 to 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their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experience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, 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levels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 of 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safety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, </a:t>
            </a:r>
            <a:r>
              <a:rPr lang="it-IT" sz="2000" err="1">
                <a:solidFill>
                  <a:srgbClr val="FFFFFF"/>
                </a:solidFill>
                <a:cs typeface="Calibri" panose="020F0502020204030204"/>
              </a:rPr>
              <a:t>punctuality</a:t>
            </a:r>
            <a:r>
              <a:rPr lang="it-IT" sz="2000">
                <a:solidFill>
                  <a:srgbClr val="FFFFFF"/>
                </a:solidFill>
                <a:cs typeface="Calibri" panose="020F0502020204030204"/>
              </a:rPr>
              <a:t>...</a:t>
            </a:r>
            <a:endParaRPr lang="it-IT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783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7A5BC3-DEC7-5F8E-2DF1-E74C85BC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44" y="285513"/>
            <a:ext cx="7911152" cy="1325563"/>
          </a:xfrm>
        </p:spPr>
        <p:txBody>
          <a:bodyPr/>
          <a:lstStyle/>
          <a:p>
            <a:r>
              <a:rPr lang="it-IT">
                <a:cs typeface="Calibri Light"/>
              </a:rPr>
              <a:t>   </a:t>
            </a:r>
            <a:r>
              <a:rPr lang="it-IT" b="1">
                <a:cs typeface="Calibri Light"/>
              </a:rPr>
              <a:t>The score system &amp; Start Token</a:t>
            </a:r>
            <a:endParaRPr lang="it-IT" b="1"/>
          </a:p>
        </p:txBody>
      </p:sp>
      <p:graphicFrame>
        <p:nvGraphicFramePr>
          <p:cNvPr id="18" name="Segnaposto contenuto 2">
            <a:extLst>
              <a:ext uri="{FF2B5EF4-FFF2-40B4-BE49-F238E27FC236}">
                <a16:creationId xmlns:a16="http://schemas.microsoft.com/office/drawing/2014/main" id="{A516B3B6-01D8-501B-ECF9-974FA294E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519138"/>
              </p:ext>
            </p:extLst>
          </p:nvPr>
        </p:nvGraphicFramePr>
        <p:xfrm>
          <a:off x="269544" y="1848371"/>
          <a:ext cx="791115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ttangolo 8">
            <a:extLst>
              <a:ext uri="{FF2B5EF4-FFF2-40B4-BE49-F238E27FC236}">
                <a16:creationId xmlns:a16="http://schemas.microsoft.com/office/drawing/2014/main" id="{EE2CEAD2-66DF-0362-F970-DC3337A34D6F}"/>
              </a:ext>
            </a:extLst>
          </p:cNvPr>
          <p:cNvSpPr/>
          <p:nvPr/>
        </p:nvSpPr>
        <p:spPr>
          <a:xfrm>
            <a:off x="8643583" y="0"/>
            <a:ext cx="3548417" cy="6857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egno di addizione 9">
            <a:extLst>
              <a:ext uri="{FF2B5EF4-FFF2-40B4-BE49-F238E27FC236}">
                <a16:creationId xmlns:a16="http://schemas.microsoft.com/office/drawing/2014/main" id="{805A073F-A91C-76F5-FFA7-E2847EB97D23}"/>
              </a:ext>
            </a:extLst>
          </p:cNvPr>
          <p:cNvSpPr/>
          <p:nvPr/>
        </p:nvSpPr>
        <p:spPr>
          <a:xfrm>
            <a:off x="10128913" y="1696873"/>
            <a:ext cx="591403" cy="591403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1" descr="Autobus contorno">
            <a:extLst>
              <a:ext uri="{FF2B5EF4-FFF2-40B4-BE49-F238E27FC236}">
                <a16:creationId xmlns:a16="http://schemas.microsoft.com/office/drawing/2014/main" id="{A73DCD04-684E-A2DD-736C-E2E2533E61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80561" y="-98945"/>
            <a:ext cx="2074459" cy="2097205"/>
          </a:xfrm>
          <a:prstGeom prst="rect">
            <a:avLst/>
          </a:prstGeom>
        </p:spPr>
      </p:pic>
      <p:pic>
        <p:nvPicPr>
          <p:cNvPr id="12" name="Elemento grafico 12" descr="Monete contorno">
            <a:extLst>
              <a:ext uri="{FF2B5EF4-FFF2-40B4-BE49-F238E27FC236}">
                <a16:creationId xmlns:a16="http://schemas.microsoft.com/office/drawing/2014/main" id="{8D2CFE32-C8CA-6CA6-43D8-62E5E95CAE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51157" y="2289413"/>
            <a:ext cx="1937982" cy="1949355"/>
          </a:xfrm>
          <a:prstGeom prst="rect">
            <a:avLst/>
          </a:prstGeom>
        </p:spPr>
      </p:pic>
      <p:sp>
        <p:nvSpPr>
          <p:cNvPr id="13" name="Uguale a 12">
            <a:extLst>
              <a:ext uri="{FF2B5EF4-FFF2-40B4-BE49-F238E27FC236}">
                <a16:creationId xmlns:a16="http://schemas.microsoft.com/office/drawing/2014/main" id="{E9C66117-4C06-0186-0D3A-1DC4F03DD5CF}"/>
              </a:ext>
            </a:extLst>
          </p:cNvPr>
          <p:cNvSpPr/>
          <p:nvPr/>
        </p:nvSpPr>
        <p:spPr>
          <a:xfrm>
            <a:off x="10128914" y="4244453"/>
            <a:ext cx="591402" cy="466298"/>
          </a:xfrm>
          <a:prstGeom prst="mathEqual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4" name="Elemento grafico 14" descr="Energia rinnovabile contorno">
            <a:extLst>
              <a:ext uri="{FF2B5EF4-FFF2-40B4-BE49-F238E27FC236}">
                <a16:creationId xmlns:a16="http://schemas.microsoft.com/office/drawing/2014/main" id="{7229B587-9233-4617-FA9B-2B6D3B1628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85277" y="4711891"/>
            <a:ext cx="1869742" cy="188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5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6CA06F0-A381-0B45-F11E-F32825C1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it-IT" b="1">
                <a:cs typeface="Calibri Light"/>
              </a:rPr>
              <a:t>The Network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18A4BA-C5B8-F6E9-B574-B2B6A6B1E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it-IT" sz="2400" err="1">
                <a:cs typeface="Calibri"/>
              </a:rPr>
              <a:t>We</a:t>
            </a:r>
            <a:r>
              <a:rPr lang="it-IT" sz="2400">
                <a:cs typeface="Calibri"/>
              </a:rPr>
              <a:t> </a:t>
            </a:r>
            <a:r>
              <a:rPr lang="it-IT" sz="2400" err="1">
                <a:cs typeface="Calibri"/>
              </a:rPr>
              <a:t>collaborated</a:t>
            </a:r>
            <a:r>
              <a:rPr lang="it-IT" sz="2400">
                <a:cs typeface="Calibri"/>
              </a:rPr>
              <a:t> with Maggioli and Museo Fellini in </a:t>
            </a:r>
            <a:r>
              <a:rPr lang="it-IT" sz="2400" err="1">
                <a:cs typeface="Calibri"/>
              </a:rPr>
              <a:t>order</a:t>
            </a:r>
            <a:r>
              <a:rPr lang="it-IT" sz="2400">
                <a:cs typeface="Calibri"/>
              </a:rPr>
              <a:t> to </a:t>
            </a:r>
            <a:r>
              <a:rPr lang="it-IT" sz="2400" err="1">
                <a:cs typeface="Calibri"/>
              </a:rPr>
              <a:t>reach</a:t>
            </a:r>
            <a:r>
              <a:rPr lang="it-IT" sz="2400">
                <a:cs typeface="Calibri"/>
              </a:rPr>
              <a:t> </a:t>
            </a:r>
            <a:r>
              <a:rPr lang="it-IT" sz="2400" err="1">
                <a:cs typeface="Calibri"/>
              </a:rPr>
              <a:t>this</a:t>
            </a:r>
            <a:r>
              <a:rPr lang="it-IT" sz="2400">
                <a:cs typeface="Calibri"/>
              </a:rPr>
              <a:t> </a:t>
            </a:r>
            <a:r>
              <a:rPr lang="it-IT" sz="2400" err="1">
                <a:cs typeface="Calibri"/>
              </a:rPr>
              <a:t>objective</a:t>
            </a:r>
            <a:r>
              <a:rPr lang="it-IT" sz="2400">
                <a:cs typeface="Calibri"/>
              </a:rPr>
              <a:t>. </a:t>
            </a:r>
          </a:p>
          <a:p>
            <a:pPr marL="0" indent="0">
              <a:buNone/>
            </a:pPr>
            <a:r>
              <a:rPr lang="it-IT" sz="2400" err="1">
                <a:cs typeface="Calibri"/>
              </a:rPr>
              <a:t>We</a:t>
            </a:r>
            <a:r>
              <a:rPr lang="it-IT" sz="2400">
                <a:cs typeface="Calibri"/>
              </a:rPr>
              <a:t> </a:t>
            </a:r>
            <a:r>
              <a:rPr lang="it-IT" sz="2400" err="1">
                <a:cs typeface="Calibri"/>
              </a:rPr>
              <a:t>thought</a:t>
            </a:r>
            <a:r>
              <a:rPr lang="it-IT" sz="2400">
                <a:cs typeface="Calibri"/>
              </a:rPr>
              <a:t> </a:t>
            </a:r>
            <a:r>
              <a:rPr lang="it-IT" sz="2400" err="1">
                <a:cs typeface="Calibri"/>
              </a:rPr>
              <a:t>that</a:t>
            </a:r>
            <a:r>
              <a:rPr lang="it-IT" sz="2400">
                <a:cs typeface="Calibri"/>
              </a:rPr>
              <a:t> Museo Fellini </a:t>
            </a:r>
            <a:r>
              <a:rPr lang="it-IT" sz="2400" err="1">
                <a:cs typeface="Calibri"/>
              </a:rPr>
              <a:t>could</a:t>
            </a:r>
            <a:r>
              <a:rPr lang="it-IT" sz="2400">
                <a:cs typeface="Calibri"/>
              </a:rPr>
              <a:t> </a:t>
            </a:r>
            <a:r>
              <a:rPr lang="it-IT" sz="2400" err="1">
                <a:cs typeface="Calibri"/>
              </a:rPr>
              <a:t>become</a:t>
            </a:r>
            <a:r>
              <a:rPr lang="it-IT" sz="2400">
                <a:cs typeface="Calibri"/>
              </a:rPr>
              <a:t> a </a:t>
            </a:r>
            <a:r>
              <a:rPr lang="it-IT" sz="2400" err="1">
                <a:cs typeface="Calibri"/>
              </a:rPr>
              <a:t>potential</a:t>
            </a:r>
            <a:r>
              <a:rPr lang="it-IT" sz="2400">
                <a:cs typeface="Calibri"/>
              </a:rPr>
              <a:t> partner to </a:t>
            </a:r>
            <a:r>
              <a:rPr lang="it-IT" sz="2400" err="1">
                <a:cs typeface="Calibri"/>
              </a:rPr>
              <a:t>grant</a:t>
            </a:r>
            <a:r>
              <a:rPr lang="it-IT" sz="2400">
                <a:cs typeface="Calibri"/>
              </a:rPr>
              <a:t> people </a:t>
            </a:r>
            <a:r>
              <a:rPr lang="it-IT" sz="2400" err="1">
                <a:cs typeface="Calibri"/>
              </a:rPr>
              <a:t>who</a:t>
            </a:r>
            <a:r>
              <a:rPr lang="it-IT" sz="2400">
                <a:cs typeface="Calibri"/>
              </a:rPr>
              <a:t> use </a:t>
            </a:r>
            <a:r>
              <a:rPr lang="it-IT" sz="2400" err="1">
                <a:cs typeface="Calibri"/>
              </a:rPr>
              <a:t>our</a:t>
            </a:r>
            <a:r>
              <a:rPr lang="it-IT" sz="2400">
                <a:cs typeface="Calibri"/>
              </a:rPr>
              <a:t> services a </a:t>
            </a:r>
            <a:r>
              <a:rPr lang="it-IT" sz="2400" err="1">
                <a:cs typeface="Calibri"/>
              </a:rPr>
              <a:t>visit</a:t>
            </a:r>
            <a:r>
              <a:rPr lang="it-IT" sz="2400">
                <a:cs typeface="Calibri"/>
              </a:rPr>
              <a:t> in the museum </a:t>
            </a:r>
            <a:r>
              <a:rPr lang="it-IT" sz="2400" err="1">
                <a:cs typeface="Calibri"/>
              </a:rPr>
              <a:t>as</a:t>
            </a:r>
            <a:r>
              <a:rPr lang="it-IT" sz="2400">
                <a:cs typeface="Calibri"/>
              </a:rPr>
              <a:t> a </a:t>
            </a:r>
            <a:r>
              <a:rPr lang="it-IT" sz="2400" err="1">
                <a:cs typeface="Calibri"/>
              </a:rPr>
              <a:t>prize</a:t>
            </a:r>
            <a:r>
              <a:rPr lang="it-IT" sz="2400">
                <a:cs typeface="Calibri"/>
              </a:rPr>
              <a:t> for </a:t>
            </a:r>
            <a:r>
              <a:rPr lang="it-IT" sz="2400" err="1">
                <a:cs typeface="Calibri"/>
              </a:rPr>
              <a:t>having</a:t>
            </a:r>
            <a:r>
              <a:rPr lang="it-IT" sz="2400">
                <a:cs typeface="Calibri"/>
              </a:rPr>
              <a:t> </a:t>
            </a:r>
            <a:r>
              <a:rPr lang="it-IT" sz="2400" err="1">
                <a:cs typeface="Calibri"/>
              </a:rPr>
              <a:t>reduced</a:t>
            </a:r>
            <a:r>
              <a:rPr lang="it-IT" sz="2400">
                <a:cs typeface="Calibri"/>
              </a:rPr>
              <a:t> the overall </a:t>
            </a:r>
            <a:r>
              <a:rPr lang="it-IT" sz="2400" err="1">
                <a:cs typeface="Calibri"/>
              </a:rPr>
              <a:t>pollution</a:t>
            </a:r>
            <a:r>
              <a:rPr lang="it-IT" sz="2400">
                <a:cs typeface="Calibri"/>
              </a:rPr>
              <a:t>.</a:t>
            </a:r>
          </a:p>
          <a:p>
            <a:pPr marL="0" indent="0">
              <a:buNone/>
            </a:pPr>
            <a:r>
              <a:rPr lang="it-IT" sz="2400">
                <a:cs typeface="Calibri"/>
              </a:rPr>
              <a:t>Maggioli Group </a:t>
            </a:r>
            <a:r>
              <a:rPr lang="it-IT" sz="2400" err="1">
                <a:cs typeface="Calibri"/>
              </a:rPr>
              <a:t>gave</a:t>
            </a:r>
            <a:r>
              <a:rPr lang="it-IT" sz="2400">
                <a:cs typeface="Calibri"/>
              </a:rPr>
              <a:t> </a:t>
            </a:r>
            <a:r>
              <a:rPr lang="it-IT" sz="2400" err="1">
                <a:cs typeface="Calibri"/>
              </a:rPr>
              <a:t>us</a:t>
            </a:r>
            <a:r>
              <a:rPr lang="it-IT" sz="2400">
                <a:cs typeface="Calibri"/>
              </a:rPr>
              <a:t> the </a:t>
            </a:r>
            <a:r>
              <a:rPr lang="it-IT" sz="2400" err="1">
                <a:cs typeface="Calibri"/>
              </a:rPr>
              <a:t>possibility</a:t>
            </a:r>
            <a:r>
              <a:rPr lang="it-IT" sz="2400">
                <a:cs typeface="Calibri"/>
              </a:rPr>
              <a:t> to use </a:t>
            </a:r>
            <a:r>
              <a:rPr lang="it-IT" sz="2400" err="1">
                <a:cs typeface="Calibri"/>
              </a:rPr>
              <a:t>their</a:t>
            </a:r>
            <a:r>
              <a:rPr lang="it-IT" sz="2400">
                <a:cs typeface="Calibri"/>
              </a:rPr>
              <a:t> online App "Municipium" to </a:t>
            </a:r>
            <a:r>
              <a:rPr lang="it-IT" sz="2400" err="1">
                <a:cs typeface="Calibri"/>
              </a:rPr>
              <a:t>develop</a:t>
            </a:r>
            <a:r>
              <a:rPr lang="it-IT" sz="2400">
                <a:cs typeface="Calibri"/>
              </a:rPr>
              <a:t> </a:t>
            </a:r>
            <a:r>
              <a:rPr lang="it-IT" sz="2400" err="1">
                <a:cs typeface="Calibri"/>
              </a:rPr>
              <a:t>our</a:t>
            </a:r>
            <a:r>
              <a:rPr lang="it-IT" sz="2400">
                <a:cs typeface="Calibri"/>
              </a:rPr>
              <a:t> score system and </a:t>
            </a:r>
            <a:r>
              <a:rPr lang="it-IT" sz="2400" err="1">
                <a:cs typeface="Calibri"/>
              </a:rPr>
              <a:t>add</a:t>
            </a:r>
            <a:r>
              <a:rPr lang="it-IT" sz="2400">
                <a:cs typeface="Calibri"/>
              </a:rPr>
              <a:t> an </a:t>
            </a:r>
            <a:r>
              <a:rPr lang="it-IT" sz="2400" err="1">
                <a:cs typeface="Calibri"/>
              </a:rPr>
              <a:t>additional</a:t>
            </a:r>
            <a:r>
              <a:rPr lang="it-IT" sz="2400">
                <a:cs typeface="Calibri"/>
              </a:rPr>
              <a:t> way of </a:t>
            </a:r>
            <a:r>
              <a:rPr lang="it-IT" sz="2400" err="1">
                <a:cs typeface="Calibri"/>
              </a:rPr>
              <a:t>tiketing</a:t>
            </a:r>
            <a:r>
              <a:rPr lang="it-IT" sz="2400">
                <a:cs typeface="Calibri"/>
              </a:rPr>
              <a:t>. 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5" descr="Immagine che contiene testo, aria aperta&#10;&#10;Descrizione generata automaticamente">
            <a:extLst>
              <a:ext uri="{FF2B5EF4-FFF2-40B4-BE49-F238E27FC236}">
                <a16:creationId xmlns:a16="http://schemas.microsoft.com/office/drawing/2014/main" id="{91673A5C-2CEC-5BC7-15FD-4E000489D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80" r="4503" b="-2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6" descr="Immagine che contiene logo&#10;&#10;Descrizione generata automaticamente">
            <a:extLst>
              <a:ext uri="{FF2B5EF4-FFF2-40B4-BE49-F238E27FC236}">
                <a16:creationId xmlns:a16="http://schemas.microsoft.com/office/drawing/2014/main" id="{96D06033-0EB0-E3D3-BA35-F13FD1ECB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83" r="11609" b="8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154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91385A-0DE2-C0E2-31B4-1F195FF78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!</a:t>
            </a: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E7BC7569-F2AA-86DC-9F78-EA2D96C46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0033" y="974855"/>
            <a:ext cx="7747415" cy="4360052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8504990-7F59-793E-7651-DDE14F5D99FC}"/>
              </a:ext>
            </a:extLst>
          </p:cNvPr>
          <p:cNvSpPr/>
          <p:nvPr/>
        </p:nvSpPr>
        <p:spPr>
          <a:xfrm>
            <a:off x="-11373" y="0"/>
            <a:ext cx="12203373" cy="10690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68893AF-0D69-CBA5-55A1-12A59B800EB5}"/>
              </a:ext>
            </a:extLst>
          </p:cNvPr>
          <p:cNvSpPr/>
          <p:nvPr/>
        </p:nvSpPr>
        <p:spPr>
          <a:xfrm>
            <a:off x="-13647" y="5800298"/>
            <a:ext cx="12214745" cy="1057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5516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oadmap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EB2FC"/>
      </a:accent1>
      <a:accent2>
        <a:srgbClr val="69E781"/>
      </a:accent2>
      <a:accent3>
        <a:srgbClr val="869FB2"/>
      </a:accent3>
      <a:accent4>
        <a:srgbClr val="4949E7"/>
      </a:accent4>
      <a:accent5>
        <a:srgbClr val="FCBD24"/>
      </a:accent5>
      <a:accent6>
        <a:srgbClr val="EC3A3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eaffcce-f95c-4608-978f-c45bd8de1d6a">
      <Terms xmlns="http://schemas.microsoft.com/office/infopath/2007/PartnerControls"/>
    </lcf76f155ced4ddcb4097134ff3c332f>
    <TaxCatchAll xmlns="f3cb08b2-385c-4bb5-a36d-2f370b5b125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78F91E690A594F92A78E83544356B8" ma:contentTypeVersion="8" ma:contentTypeDescription="Create a new document." ma:contentTypeScope="" ma:versionID="d1ef845800b84f69e521dd53ea6c1970">
  <xsd:schema xmlns:xsd="http://www.w3.org/2001/XMLSchema" xmlns:xs="http://www.w3.org/2001/XMLSchema" xmlns:p="http://schemas.microsoft.com/office/2006/metadata/properties" xmlns:ns2="9eaffcce-f95c-4608-978f-c45bd8de1d6a" xmlns:ns3="f3cb08b2-385c-4bb5-a36d-2f370b5b1251" targetNamespace="http://schemas.microsoft.com/office/2006/metadata/properties" ma:root="true" ma:fieldsID="e3f5a6890393ed089b5de6a829616c8a" ns2:_="" ns3:_="">
    <xsd:import namespace="9eaffcce-f95c-4608-978f-c45bd8de1d6a"/>
    <xsd:import namespace="f3cb08b2-385c-4bb5-a36d-2f370b5b12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affcce-f95c-4608-978f-c45bd8de1d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77b169b-7464-4c14-89c9-ab876efcba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cb08b2-385c-4bb5-a36d-2f370b5b1251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20d5cc0-93cc-4270-bfcd-2c709fe12b8e}" ma:internalName="TaxCatchAll" ma:showField="CatchAllData" ma:web="f3cb08b2-385c-4bb5-a36d-2f370b5b12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D02147-B36E-4FC9-BEE6-A9B79002B3CA}">
  <ds:schemaRefs>
    <ds:schemaRef ds:uri="9eaffcce-f95c-4608-978f-c45bd8de1d6a"/>
    <ds:schemaRef ds:uri="f3cb08b2-385c-4bb5-a36d-2f370b5b1251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3E4107D-E75A-494E-B937-3F89794451F6}">
  <ds:schemaRefs>
    <ds:schemaRef ds:uri="9eaffcce-f95c-4608-978f-c45bd8de1d6a"/>
    <ds:schemaRef ds:uri="f3cb08b2-385c-4bb5-a36d-2f370b5b12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84D008F-8B03-4B26-BF96-8450FCDFE3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Office Theme</vt:lpstr>
      <vt:lpstr>Roadmap Infographics by Slidesgo</vt:lpstr>
      <vt:lpstr>START ROMAGNA </vt:lpstr>
      <vt:lpstr>Roadmap &amp; Objectives</vt:lpstr>
      <vt:lpstr>Our Questionnaire</vt:lpstr>
      <vt:lpstr>Some key questions</vt:lpstr>
      <vt:lpstr>Analysis results and considerations</vt:lpstr>
      <vt:lpstr>The customer's experience onboard</vt:lpstr>
      <vt:lpstr>   The score system &amp; Start Token</vt:lpstr>
      <vt:lpstr>The Network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2013-07-15T20:26:40Z</dcterms:created>
  <dcterms:modified xsi:type="dcterms:W3CDTF">2023-03-15T10:16:09Z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0x0101005A78F91E690A594F92A78E83544356B8</vt:lpwstr>
  </property>
  <property fmtid="{D5CDD505-2E9C-101B-9397-08002B2CF9AE}" pid="3" name="MediaServiceImageTags">
    <vt:lpwstr/>
  </property>
</Properties>
</file>